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根岸" initials="根岸" lastIdx="1" clrIdx="0">
    <p:extLst>
      <p:ext uri="{19B8F6BF-5375-455C-9EA6-DF929625EA0E}">
        <p15:presenceInfo xmlns:p15="http://schemas.microsoft.com/office/powerpoint/2012/main" userId="S-1-5-21-1943646242-2700148171-1390582835-11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5242184"/>
        <c:axId val="675245320"/>
      </c:barChart>
      <c:catAx>
        <c:axId val="675242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pPr>
            <a:endParaRPr lang="ja-JP"/>
          </a:p>
        </c:txPr>
        <c:crossAx val="675245320"/>
        <c:crosses val="autoZero"/>
        <c:auto val="1"/>
        <c:lblAlgn val="ctr"/>
        <c:lblOffset val="100"/>
        <c:noMultiLvlLbl val="0"/>
      </c:catAx>
      <c:valAx>
        <c:axId val="675245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5242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21T10:57:44.249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E797C-F9C9-49C7-8BBA-9A265AFD6073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56068-A775-4514-B85E-EE8F11501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83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911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572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95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33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661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40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736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07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622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690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401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3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6068-A775-4514-B85E-EE8F11501E9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66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1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22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42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85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55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99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82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09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75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34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54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AE866-DD4C-4925-98A4-AF0ED44F970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B05F-BDCE-4C85-960C-DDA2EA5EE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9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1861751"/>
            <a:ext cx="12249665" cy="264434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91051" y="2907955"/>
            <a:ext cx="6211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新卒採用説明会</a:t>
            </a:r>
            <a:endParaRPr kumimoji="1" lang="ja-JP" altLang="en-US" sz="66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1050" y="233336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木万屋福祉会</a:t>
            </a:r>
            <a:endParaRPr kumimoji="1" lang="ja-JP" altLang="en-US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66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スタッフ</a:t>
            </a: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紹介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66119" y="2275744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木万屋花子</a:t>
            </a:r>
            <a:endParaRPr kumimoji="1" lang="ja-JP" altLang="en-US" sz="4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7308" y="2072933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2017</a:t>
            </a:r>
            <a:r>
              <a:rPr kumimoji="1" lang="ja-JP" altLang="en-US" sz="1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年入職　福祉大学卒</a:t>
            </a:r>
            <a:endParaRPr kumimoji="1" lang="ja-JP" altLang="en-US" sz="12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85397" y="252273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介護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職</a:t>
            </a:r>
            <a:endParaRPr kumimoji="1" lang="ja-JP" altLang="en-US" sz="2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6119" y="3269946"/>
            <a:ext cx="521168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922638" y="4852087"/>
            <a:ext cx="0" cy="576648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234864" y="475158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2016</a:t>
            </a:r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234863" y="5174439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2019</a:t>
            </a:r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92303" y="475158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介護士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199441" y="517443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主任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567" y="2070315"/>
            <a:ext cx="3379301" cy="476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スタッフ</a:t>
            </a: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紹介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66119" y="2275744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木万屋次郎</a:t>
            </a:r>
            <a:endParaRPr kumimoji="1" lang="ja-JP" altLang="en-US" sz="4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7308" y="2072933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1998</a:t>
            </a:r>
            <a:r>
              <a:rPr kumimoji="1" lang="ja-JP" altLang="en-US" sz="1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年入職　福祉大学卒</a:t>
            </a:r>
            <a:endParaRPr kumimoji="1" lang="ja-JP" altLang="en-US" sz="12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85397" y="252273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長</a:t>
            </a:r>
            <a:endParaRPr kumimoji="1" lang="ja-JP" altLang="en-US" sz="2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6119" y="3269946"/>
            <a:ext cx="521168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922638" y="4852087"/>
            <a:ext cx="0" cy="145809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234864" y="475158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1998</a:t>
            </a:r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234863" y="5174439"/>
            <a:ext cx="824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2000</a:t>
            </a:r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92303" y="475158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介護士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199441" y="517443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主任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230741" y="5623410"/>
            <a:ext cx="824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2003</a:t>
            </a:r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95319" y="562341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生活相談員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43095" y="6047661"/>
            <a:ext cx="824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2010</a:t>
            </a:r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07673" y="604766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施設長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859" y="2072611"/>
            <a:ext cx="3394671" cy="478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87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</a:t>
            </a: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厚生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53574" y="2046944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育休・産休制度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5284" y="3420715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誕生日お祝い制度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7671" y="4919158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時短勤務制度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48565" y="204694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各種懇親会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0275" y="342071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マッサージ制度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43128" y="491915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ジム資金援助制度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71561" y="2568344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</a:t>
            </a: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入ります福利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厚生の説明が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039522" y="2549337"/>
            <a:ext cx="4480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49115" y="3940937"/>
            <a:ext cx="4465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025465" y="3940937"/>
            <a:ext cx="4480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26669" y="5466396"/>
            <a:ext cx="4543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121199" y="5472580"/>
            <a:ext cx="4541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福利厚生の説明が入ります福利厚生の説明が入ります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073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募集</a:t>
            </a: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要項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963831" y="192267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募集要項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63831" y="2380963"/>
            <a:ext cx="900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勤務時間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5343" y="284176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基本給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80307" y="330923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資格手当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8545" y="377671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夜勤手当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88544" y="423751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通勤手当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22903" y="469417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賞与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81729" y="5150839"/>
            <a:ext cx="1082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年間休日数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794949" y="2294240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815541" y="2759682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819657" y="3225124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832011" y="3690565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844365" y="4172485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848481" y="4613212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860835" y="507041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291664" y="191732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介護職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290892" y="2386876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7:30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16:30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（早番）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338924" y="2387967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8:30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17:30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（日勤）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478994" y="2380971"/>
            <a:ext cx="1980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10:00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19:00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（遅番）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659815" y="2378646"/>
            <a:ext cx="21595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17:00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～翌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10:00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（夜勤）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315606" y="2848198"/>
            <a:ext cx="1120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万～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23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万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308141" y="3309239"/>
            <a:ext cx="15311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5000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円～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10000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308141" y="3770561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8000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290892" y="4237514"/>
            <a:ext cx="1540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万円まで支給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267516" y="4701222"/>
            <a:ext cx="31951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回（年間平均支給額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30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万～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50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万）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290892" y="5150839"/>
            <a:ext cx="6335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120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39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選考の流れ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4399005" y="213360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この説明会に参加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45904" y="3442725"/>
            <a:ext cx="113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一次面接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89148" y="474981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二次面接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21050" y="6022563"/>
            <a:ext cx="667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内定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55092" y="1894703"/>
            <a:ext cx="4514335" cy="90616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3167446" y="3175693"/>
            <a:ext cx="4514335" cy="90616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3163324" y="4481397"/>
            <a:ext cx="4514335" cy="90616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3167440" y="5754148"/>
            <a:ext cx="4514335" cy="90616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 rot="10800000">
            <a:off x="5198076" y="2924433"/>
            <a:ext cx="313038" cy="164757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/>
          <p:cNvSpPr/>
          <p:nvPr/>
        </p:nvSpPr>
        <p:spPr>
          <a:xfrm rot="10800000">
            <a:off x="5202192" y="4213657"/>
            <a:ext cx="313038" cy="164757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二等辺三角形 48"/>
          <p:cNvSpPr/>
          <p:nvPr/>
        </p:nvSpPr>
        <p:spPr>
          <a:xfrm rot="10800000">
            <a:off x="5206308" y="5502887"/>
            <a:ext cx="313038" cy="164757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68411" y="642551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目次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39257" y="2295722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法人概要（３）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459720" y="2781754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ミッション（４）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39257" y="3243073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長期目標（５）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00648" y="3690721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事業売上の推移（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６</a:t>
            </a:r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39257" y="4165712"/>
            <a:ext cx="215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業務内容（７）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42196" y="4599686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一日の流れ（８）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04742" y="2301159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スタッフ紹介（９）</a:t>
            </a:r>
            <a:endParaRPr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25207" y="2778954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スタッフ紹介（１０）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25207" y="3245878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スタッフ紹介（１１）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84278" y="3690721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福利厚生（１２）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64856" y="4168516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募集要項（１３）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25207" y="4608093"/>
            <a:ext cx="1980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選考の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流れ（１４）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4807061" y="2347786"/>
            <a:ext cx="0" cy="25702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62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法人概要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586681" y="215007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法人名：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86680" y="258830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代表者：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93982" y="302654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所在地：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73518" y="340204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創立：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14445" y="3816628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従業員数：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23441" y="4252262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運営施設：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39979" y="216855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木万屋福祉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会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39979" y="260369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木万屋　太郎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39979" y="3025910"/>
            <a:ext cx="2249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東京都中央区日本橋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77-77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39979" y="3394903"/>
            <a:ext cx="1271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1988</a:t>
            </a:r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39979" y="3816627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150</a:t>
            </a:r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人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39979" y="425226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風の里　松戸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739979" y="4687897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風の里　綾瀬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739979" y="5123532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風の里　日比谷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48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552" y="642551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ミッション</a:t>
            </a:r>
            <a:endParaRPr kumimoji="1" lang="ja-JP" altLang="en-US" sz="48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42552" y="2479589"/>
            <a:ext cx="106490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ミッションの見出しがここに入ります</a:t>
            </a:r>
            <a:endParaRPr kumimoji="1" lang="ja-JP" altLang="en-US" sz="48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6119" y="3574936"/>
            <a:ext cx="100089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ミッションの内容がここに入ります</a:t>
            </a:r>
            <a:r>
              <a:rPr lang="ja-JP" altLang="en-US" sz="1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ミッションの内容がここに</a:t>
            </a:r>
            <a:r>
              <a:rPr lang="ja-JP" altLang="en-US" sz="14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入りますミッション</a:t>
            </a:r>
            <a:r>
              <a:rPr lang="ja-JP" altLang="en-US" sz="1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の内容がここに</a:t>
            </a:r>
            <a:r>
              <a:rPr lang="ja-JP" altLang="en-US" sz="14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入りますミッション</a:t>
            </a:r>
            <a:r>
              <a:rPr lang="ja-JP" altLang="en-US" sz="1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の内容がここに</a:t>
            </a:r>
            <a:r>
              <a:rPr lang="ja-JP" altLang="en-US" sz="14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入りますミッション</a:t>
            </a:r>
            <a:r>
              <a:rPr lang="ja-JP" altLang="en-US" sz="1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の内容がここに</a:t>
            </a:r>
            <a:r>
              <a:rPr lang="ja-JP" altLang="en-US" sz="14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入りますミッション</a:t>
            </a:r>
            <a:r>
              <a:rPr lang="ja-JP" altLang="en-US" sz="1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の内容がここに</a:t>
            </a:r>
            <a:r>
              <a:rPr lang="ja-JP" altLang="en-US" sz="14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入りますミッション</a:t>
            </a:r>
            <a:r>
              <a:rPr lang="ja-JP" altLang="en-US" sz="1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の内容がここに</a:t>
            </a:r>
            <a:r>
              <a:rPr lang="ja-JP" altLang="en-US" sz="1400" dirty="0" smtClean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入りますミッション</a:t>
            </a:r>
            <a:r>
              <a:rPr lang="ja-JP" altLang="en-US" sz="1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の内容がここに入ります</a:t>
            </a:r>
          </a:p>
          <a:p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長期</a:t>
            </a: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目標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42553" y="2076039"/>
            <a:ext cx="752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01</a:t>
            </a:r>
            <a:endParaRPr kumimoji="1" lang="ja-JP" altLang="en-US" sz="40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15762" y="2196840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ここに長期目標の見出しが入ります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2553" y="3527206"/>
            <a:ext cx="752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02</a:t>
            </a:r>
            <a:endParaRPr kumimoji="1" lang="ja-JP" altLang="en-US" sz="40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ＭＳ 明朝" panose="02020609040205080304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15763" y="3648007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ここに長期目標の見出しが入ります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24000" y="2783925"/>
            <a:ext cx="8981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ダミーテキストダミーテキストダミーテキストダミーテキストダミーテキストダミーテキスト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24000" y="4234700"/>
            <a:ext cx="898194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ダミーテキストダミーテキストダミーテキストダミーテキストダミーテキストダミーテキストダミーテキスト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ダミーテキストダミーテキストダミーテキストダミーテキストダミーテキストダミーテキスト</a:t>
            </a:r>
          </a:p>
          <a:p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42553" y="4978373"/>
            <a:ext cx="752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03</a:t>
            </a:r>
            <a:endParaRPr kumimoji="1" lang="ja-JP" altLang="en-US" sz="40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ＭＳ 明朝" panose="02020609040205080304" pitchFamily="17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15763" y="5099174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ここに長期目標の見出しが入ります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15762" y="5679602"/>
            <a:ext cx="898194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ダミーテキストダミーテキストダミーテキストダミーテキストダミーテキストダミーテキストダミーテキスト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ダミーテキストダミーテキストダミーテキストダミーテキストダミーテキストダミーテキスト</a:t>
            </a:r>
          </a:p>
          <a:p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03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事業売上の推移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グラフ 14"/>
          <p:cNvGraphicFramePr/>
          <p:nvPr>
            <p:extLst>
              <p:ext uri="{D42A27DB-BD31-4B8C-83A1-F6EECF244321}">
                <p14:modId xmlns:p14="http://schemas.microsoft.com/office/powerpoint/2010/main" val="2103220999"/>
              </p:ext>
            </p:extLst>
          </p:nvPr>
        </p:nvGraphicFramePr>
        <p:xfrm>
          <a:off x="2496065" y="2036410"/>
          <a:ext cx="7092778" cy="4706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342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業務内容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4969"/>
            <a:ext cx="5385732" cy="362703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807676" y="2572356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業務で大切なことを</a:t>
            </a:r>
            <a:endParaRPr kumimoji="1" lang="en-US" altLang="ja-JP" sz="32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3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一言で表現する</a:t>
            </a:r>
            <a:endParaRPr kumimoji="1" lang="ja-JP" altLang="en-US" sz="32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07676" y="4005606"/>
            <a:ext cx="521168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</a:t>
            </a:r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58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一日の流れ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669148" y="2414528"/>
            <a:ext cx="663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69148" y="2789234"/>
            <a:ext cx="530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9:30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9577" y="3206639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11:30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80022" y="3626802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94740" y="4046962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13:00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94740" y="4464827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14:00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80022" y="4868833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15:00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80022" y="5286698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16:00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32536" y="2428527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32536" y="2846930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19:00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41351" y="3242161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24874" y="3641683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21:00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24261" y="4033589"/>
            <a:ext cx="530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24260" y="4468187"/>
            <a:ext cx="530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4:00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95502" y="238982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勤務開始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194687" y="275906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入浴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187176" y="319326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嚥下体操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187176" y="3613428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昼食・服薬・口腔ケア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87175" y="4033589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トイレ誘導・排泄介助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211162" y="4451454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レクリエーション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11162" y="485546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入浴介助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11162" y="5259468"/>
            <a:ext cx="2012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トイレ誘導・排泄介助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94111" y="2406174"/>
            <a:ext cx="2698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夕食・服薬介助・口腔ケア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926812" y="2813948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着替え介助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926812" y="3255674"/>
            <a:ext cx="2877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トイレ誘導・排泄介助・就寝介助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971860" y="362513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消灯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944862" y="404509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排泄介助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944862" y="445227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排泄介助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5939485" y="2428527"/>
            <a:ext cx="0" cy="309082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62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2552" y="642551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スタッフ</a:t>
            </a: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紹介</a:t>
            </a:r>
            <a:endParaRPr kumimoji="1" lang="ja-JP" altLang="en-US" sz="48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766119" y="1540476"/>
            <a:ext cx="1090689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66119" y="2275744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木万屋太郎</a:t>
            </a:r>
            <a:endParaRPr kumimoji="1" lang="ja-JP" altLang="en-US" sz="4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7308" y="2072933"/>
            <a:ext cx="2185214" cy="277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2016</a:t>
            </a:r>
            <a:r>
              <a:rPr kumimoji="1" lang="ja-JP" altLang="en-US" sz="12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年入職　福祉専門学校卒</a:t>
            </a:r>
            <a:endParaRPr kumimoji="1" lang="ja-JP" altLang="en-US" sz="12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85397" y="2522734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生活相談員</a:t>
            </a:r>
            <a:endParaRPr kumimoji="1" lang="ja-JP" altLang="en-US" sz="2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32" y="2070315"/>
            <a:ext cx="3396299" cy="4787685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766119" y="3269946"/>
            <a:ext cx="521168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ダミーテキストダミーテキストダミーテキストダミーテキスト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922638" y="4852087"/>
            <a:ext cx="0" cy="1013254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234864" y="475158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2016</a:t>
            </a:r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234863" y="5174439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2019</a:t>
            </a:r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234863" y="5597297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2021</a:t>
            </a:r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92303" y="475158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介護士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199441" y="517443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主任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91325" y="5597296"/>
            <a:ext cx="1206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生活相談員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22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668</Words>
  <Application>Microsoft Office PowerPoint</Application>
  <PresentationFormat>ワイド画面</PresentationFormat>
  <Paragraphs>186</Paragraphs>
  <Slides>14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ＭＳ Ｐゴシック</vt:lpstr>
      <vt:lpstr>ＭＳ 明朝</vt:lpstr>
      <vt:lpstr>Arial</vt:lpstr>
      <vt:lpstr>Calibri</vt:lpstr>
      <vt:lpstr>Calibri Light</vt:lpstr>
      <vt:lpstr>Cambria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根岸</dc:creator>
  <cp:lastModifiedBy>根岸</cp:lastModifiedBy>
  <cp:revision>302</cp:revision>
  <dcterms:created xsi:type="dcterms:W3CDTF">2021-12-20T01:59:37Z</dcterms:created>
  <dcterms:modified xsi:type="dcterms:W3CDTF">2021-12-21T02:01:41Z</dcterms:modified>
</cp:coreProperties>
</file>